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9" r:id="rId13"/>
    <p:sldId id="278" r:id="rId14"/>
    <p:sldId id="277" r:id="rId15"/>
    <p:sldId id="276" r:id="rId16"/>
    <p:sldId id="275" r:id="rId17"/>
    <p:sldId id="274" r:id="rId18"/>
    <p:sldId id="270" r:id="rId19"/>
    <p:sldId id="273" r:id="rId20"/>
    <p:sldId id="272" r:id="rId21"/>
    <p:sldId id="271" r:id="rId22"/>
    <p:sldId id="268" r:id="rId23"/>
    <p:sldId id="26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0" r:id="rId34"/>
    <p:sldId id="288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22" r:id="rId54"/>
    <p:sldId id="321" r:id="rId55"/>
    <p:sldId id="320" r:id="rId56"/>
    <p:sldId id="319" r:id="rId57"/>
    <p:sldId id="318" r:id="rId58"/>
    <p:sldId id="317" r:id="rId59"/>
    <p:sldId id="316" r:id="rId60"/>
    <p:sldId id="315" r:id="rId61"/>
    <p:sldId id="314" r:id="rId62"/>
    <p:sldId id="313" r:id="rId63"/>
    <p:sldId id="312" r:id="rId64"/>
    <p:sldId id="311" r:id="rId65"/>
    <p:sldId id="310" r:id="rId66"/>
    <p:sldId id="309" r:id="rId67"/>
    <p:sldId id="323" r:id="rId68"/>
    <p:sldId id="327" r:id="rId69"/>
    <p:sldId id="326" r:id="rId70"/>
    <p:sldId id="325" r:id="rId71"/>
    <p:sldId id="330" r:id="rId72"/>
    <p:sldId id="329" r:id="rId73"/>
    <p:sldId id="328" r:id="rId74"/>
    <p:sldId id="324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47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949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333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10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008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581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33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663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11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49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C5FA0-4558-466A-B501-662A3DD56DD6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0E6F4-EDBA-465C-9080-9EBF3EC7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73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64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02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39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062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882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38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82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73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471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73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55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23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82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770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464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8255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49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691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1912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57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68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79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181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288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862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288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906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656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144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560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521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284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03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8619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339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467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513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292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3006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593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930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575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253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50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150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555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238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0840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9955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254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588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718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860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0866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491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854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1429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9061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489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70772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2543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924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7977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893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6794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971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784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946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087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301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9933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12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99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02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Widescreen</PresentationFormat>
  <Paragraphs>0</Paragraphs>
  <Slides>74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Anestezija</dc:creator>
  <cp:lastModifiedBy>Anestezija</cp:lastModifiedBy>
  <cp:revision>5</cp:revision>
  <dcterms:created xsi:type="dcterms:W3CDTF">2023-09-13T06:55:26Z</dcterms:created>
  <dcterms:modified xsi:type="dcterms:W3CDTF">2023-09-13T07:30:41Z</dcterms:modified>
</cp:coreProperties>
</file>